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28-01-2014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frm=1&amp;source=images&amp;cd=&amp;cad=rja&amp;docid=031wmL_rbglzBM&amp;tbnid=oL6sv-t7uYVf_M:&amp;ved=0CAUQjRw&amp;url=http://vidadk.blogspot.com/2010/12/koldeste-vinter-i-1000-aar.html&amp;ei=m8yDUpy4OKez4ASf8ICQDg&amp;bvm=bv.56343320,d.bGE&amp;psig=AFQjCNEMzAFMNKYk2ACMRNGUpD6nL4BeBQ&amp;ust=138445570119813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da-DK" sz="2200" b="1" dirty="0" smtClean="0"/>
              <a:t>Tre små fisk</a:t>
            </a:r>
            <a:br>
              <a:rPr lang="da-DK" sz="2200" b="1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Musik: Saxie Dowell  Tekst: Victor Skaarup</a:t>
            </a:r>
            <a:br>
              <a:rPr lang="nb-NO" sz="1800" dirty="0" smtClean="0"/>
            </a:b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4295561" y="4272677"/>
            <a:ext cx="48145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Nu skal I høre om de tre små søde fisk,</a:t>
            </a:r>
          </a:p>
          <a:p>
            <a:r>
              <a:rPr lang="da-DK" dirty="0" smtClean="0"/>
              <a:t>Som nær havde havnet på en fiskehandlers disk.</a:t>
            </a:r>
          </a:p>
          <a:p>
            <a:r>
              <a:rPr lang="da-DK" dirty="0" smtClean="0"/>
              <a:t>Altid de tre små søde fisk </a:t>
            </a:r>
            <a:r>
              <a:rPr lang="da-DK" dirty="0" err="1" smtClean="0"/>
              <a:t>svømmed</a:t>
            </a:r>
            <a:r>
              <a:rPr lang="da-DK" dirty="0" smtClean="0"/>
              <a:t>` rundt.</a:t>
            </a:r>
          </a:p>
          <a:p>
            <a:r>
              <a:rPr lang="da-DK" dirty="0" smtClean="0"/>
              <a:t>Deres </a:t>
            </a:r>
            <a:r>
              <a:rPr lang="da-DK" dirty="0" smtClean="0"/>
              <a:t>mor havde sagt at svømning er sundt.</a:t>
            </a:r>
          </a:p>
          <a:p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diddem</a:t>
            </a:r>
            <a:r>
              <a:rPr lang="da-DK" dirty="0" smtClean="0"/>
              <a:t> </a:t>
            </a:r>
            <a:r>
              <a:rPr lang="da-DK" dirty="0" err="1" smtClean="0"/>
              <a:t>doddem</a:t>
            </a:r>
            <a:r>
              <a:rPr lang="da-DK" dirty="0" smtClean="0"/>
              <a:t> </a:t>
            </a:r>
            <a:r>
              <a:rPr lang="da-DK" dirty="0" err="1" smtClean="0"/>
              <a:t>våddem</a:t>
            </a:r>
            <a:r>
              <a:rPr lang="da-DK" dirty="0" smtClean="0"/>
              <a:t> </a:t>
            </a:r>
            <a:r>
              <a:rPr lang="da-DK" dirty="0" err="1" smtClean="0"/>
              <a:t>tju</a:t>
            </a:r>
            <a:r>
              <a:rPr lang="da-DK" dirty="0" smtClean="0"/>
              <a:t>,</a:t>
            </a:r>
          </a:p>
          <a:p>
            <a:r>
              <a:rPr lang="da-DK" dirty="0" err="1"/>
              <a:t>b</a:t>
            </a:r>
            <a:r>
              <a:rPr lang="da-DK" dirty="0" err="1" smtClean="0"/>
              <a:t>up</a:t>
            </a:r>
            <a:r>
              <a:rPr lang="da-DK" dirty="0" smtClean="0"/>
              <a:t> </a:t>
            </a:r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diddem</a:t>
            </a:r>
            <a:r>
              <a:rPr lang="da-DK" dirty="0" smtClean="0"/>
              <a:t> </a:t>
            </a:r>
            <a:r>
              <a:rPr lang="da-DK" dirty="0" err="1" smtClean="0"/>
              <a:t>doddem</a:t>
            </a:r>
            <a:r>
              <a:rPr lang="da-DK" dirty="0" smtClean="0"/>
              <a:t> </a:t>
            </a:r>
            <a:r>
              <a:rPr lang="da-DK" dirty="0" err="1" smtClean="0"/>
              <a:t>våddem</a:t>
            </a:r>
            <a:r>
              <a:rPr lang="da-DK" dirty="0" smtClean="0"/>
              <a:t> </a:t>
            </a:r>
            <a:r>
              <a:rPr lang="da-DK" dirty="0" err="1" smtClean="0"/>
              <a:t>tju</a:t>
            </a:r>
            <a:r>
              <a:rPr lang="da-DK" dirty="0" smtClean="0"/>
              <a:t>,</a:t>
            </a:r>
          </a:p>
          <a:p>
            <a:r>
              <a:rPr lang="da-DK" dirty="0" err="1"/>
              <a:t>b</a:t>
            </a:r>
            <a:r>
              <a:rPr lang="da-DK" dirty="0" err="1" smtClean="0"/>
              <a:t>up</a:t>
            </a:r>
            <a:r>
              <a:rPr lang="da-DK" dirty="0" smtClean="0"/>
              <a:t> </a:t>
            </a:r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diddem</a:t>
            </a:r>
            <a:r>
              <a:rPr lang="da-DK" dirty="0" smtClean="0"/>
              <a:t> </a:t>
            </a:r>
            <a:r>
              <a:rPr lang="da-DK" dirty="0" err="1" smtClean="0"/>
              <a:t>doddem</a:t>
            </a:r>
            <a:r>
              <a:rPr lang="da-DK" dirty="0" smtClean="0"/>
              <a:t> </a:t>
            </a:r>
            <a:r>
              <a:rPr lang="da-DK" dirty="0" err="1" smtClean="0"/>
              <a:t>våddem</a:t>
            </a:r>
            <a:r>
              <a:rPr lang="da-DK" dirty="0" smtClean="0"/>
              <a:t> </a:t>
            </a:r>
            <a:r>
              <a:rPr lang="da-DK" dirty="0" err="1" smtClean="0"/>
              <a:t>tju</a:t>
            </a:r>
            <a:r>
              <a:rPr lang="da-DK" dirty="0" smtClean="0"/>
              <a:t>!</a:t>
            </a:r>
          </a:p>
          <a:p>
            <a:r>
              <a:rPr lang="da-DK" dirty="0" smtClean="0"/>
              <a:t>Deres mor havde sagt at </a:t>
            </a:r>
            <a:r>
              <a:rPr lang="da-DK" dirty="0" smtClean="0"/>
              <a:t>svømning </a:t>
            </a:r>
            <a:r>
              <a:rPr lang="da-DK" dirty="0" smtClean="0"/>
              <a:t>er sundt.</a:t>
            </a:r>
          </a:p>
          <a:p>
            <a:endParaRPr lang="da-DK" dirty="0"/>
          </a:p>
        </p:txBody>
      </p:sp>
      <p:sp>
        <p:nvSpPr>
          <p:cNvPr id="3074" name="AutoShape 2" descr="data:image/jpeg;base64,/9j/4AAQSkZJRgABAQAAAQABAAD/2wCEAAkGBxQTEhQUExQWFhQWFBUXFxcYGBQYGBQUFBQWFxQXFBcYHCggGBolHBQUITEhJSkrLi4uFx8zODMsNygtLisBCgoKDg0OFBAQFCwcFBwsLCwsLCwsLCwsLCwsLCwsKywsKywsLCwsKzc3LDc3Nyw3NzcrLCssLCsrKywrKysrK//AABEIALsBDgMBIgACEQEDEQH/xAAaAAADAQEBAQAAAAAAAAAAAAABAgMEAAUG/8QANBAAAQMBBgQFBAEFAAMAAAAAAQACEQMSITFBUWEEcYHwBRORobEiwdHhMgZCUmLxFBVy/8QAGAEBAQEBAQAAAAAAAAAAAAAAAAECAwT/xAAbEQEBAQACAwAAAAAAAAAAAAAAARESIQIxQf/aAAwDAQACEQMRAD8A9iEpaiAiSvQ5ELo0K4uQLkvRBxRY0m4KtLh5xu5LZTpgYBS0wlGgALzf7K44UdldJSF6w0t/4w1U6lNozlLaWeud0Ko1OFCk7RaBuFajgmA3QhNA1UV096ogd/lCyMCgWb98kDTsUQ/S/wCeqm6RnI6pzB/eR2KAlx7hNa693JWu173uR5+uRUDWu+71zVwCIRTAI2UAEZUHQjC4Jh3+0CpTdfgVSO+8Vxb33igVrjmAPWO+SYHK8crx3zSCnF4PTIpgFA1kJTS0u7zCDif+hMyprdCBHMOffJJ5a0grjGaaPBaEHtJWhtPXFGF11lmbRJV2cOFQBEFNC2UwRJSyopwiQkBTAoFLUjwrSEr2SoMdoq1Kqp1aRSsK0jZKMhQaVVjlmqaBqujdC5GL5F/3QGm+DBBjfXZF2og8jBUwS3l19wrEcrs8PcIFtDDD2TAkY+8BGJuc0+sjockzaJGZ+45org7oe/VFIWHTocOhyXb99QoKhHvdRt95I+bsgvCY088/lQ87oqNqqUPYPeX6XQdL+813mJrRUAlFoBRt6pyJRSFiUs2VY0uRDioYhY3RsFXkaBdA0VMeKiAuamBXRkuHuiQmhCFAsJS1UKBaqJEldbTFim5hQMHKgcoseMDAKo1oOBE80AcVIhVI7xUy5IKMp6KjaRN3vohw0m/Aaqh4gkw24a6qEVpcCc3crirDw8aqTHHVXZU3UrQ/+uEfy9R+07fDhr6XeuqZlVVFRZ2mM58PGRhI7hi3Gen5W0vTsemmPPbUTWxt6BaK/Bg3tuOmX6WLyzoVRUsacgoVeFBwMJ7DtCmDHae6GMbuDfrI5kFUp8IeyVsCZoTTGF1B+AgdQnZSeMp+VsLULKaYi2dCnbKJagoGA2RAKTqjaKimc0pRKNtdKDyBhOif9/ZI0e/p3j6Jm5axHfourBu+/VcuXBRRQRQQAhAhMi1BEsSOo5tuK02b0wbITTGYEkX6pQ2e/lX8kyYwOW6SpTV1Eq1Sbh/EIisgWJS1BcV07eIWOyuspg3t4lUHFLzbK6CmQ16g4xXpcRK8QqtKqVL4mvoqFVNxjwG2tMeq8zhay9CsLVN7dWn1i5YxrUm1muwITLxOFoOxMiM2kH1GK107QNzmmdc+uXorYa3lGFlpcXfZe2yZWmzof2sqMbrr80AEYQd6hd5ZXIRuUCFpUnPAxgTr/wBVHh2RHUfhTc52D2Bw2IPs5UcL8x6hOJ179lNlOmdjuI+ZHujV4Z4/gZGkiOkBEeWxpH0noct07Trcb+sKHmgAaHNVLsjngV0RQjHX5u/CaNNpCmX+3uE5jGdL9I1UBv79kSUJ1F4nDQYELh6jHeCgbspcYyP4RaMOR9jeucPz6IBNwOBGIO6ow64ahKBr774J4whQK/6SDNxIB6pKwklWMZ3dEpp9d0VnhdA0VixKWKolZXWFWwiKaJiNlA01psBcWJqs1hLYWqwlsSmphaBvXq8PUuvwXmtZHNa2fx9vypVi9Xg2m9t2oB+Bh0Xmca0MDC0uJtHLL/sLVTrFpGi9aiGuF3cqbi+3znEcW4gFwvBkawcQtfD+IgjDqPuF6HFcC1wgi7vNYH+Hht7U2UytrKl14Eai8J/KBGRHwvJ4auabyIMHAfb1XptpB0ObLSRN2fMKWYsGxy5FRNSDE2ToQCDyIWtzZEGOqzPpRrGjrx6kGFARMXQdbwiROo+Vz+GEyInqPcYrqbb72gHUFAC3kpmjGEj/AOT+loISkFB89ZLbpHIogiMD6z1QsOEQ27c/lIX7D1PsV2YXtanrqNwqN6EFZmvOS4VDlmpg2huF+V3NCO99QszOKV6fFg3H9eqiqN/fXOFUBI0ybvRVYorgxOKScU0PMOUR7+imgtopXtA7lI+rzPeiV1a7voiiWrrCmKt26ox0qo6ygU1pOCoJWURTKrKJTRHy0C1VJSSqJp6piyNvukeUOLcJZH+N/qcUSuqi5a/Ca+IKyA3KVOrZcpezX0pKz1qaWhWkJ3PWG3j+JNiyf9l6HBvlgnJZeNYHFul56gXfK1UsByWmfq4RlSDk4WVdZ0wSgpwEHDdFLCB69E4QMFB855d2MfJ6KLxdktL2NAwPO+VmIAzI9V21zdTG88sVVlLL0OF6GOEGd1RrxgQRtjCaQzeHBv2giM8iuPBDXvNVII7xSlzpnD1+FNUtizBmVes94AMXETMXeuSwcU4yLieUrb4cXzdeBloOSUbKXEy0GReIkZHIqLWRfmflTbRa15j6ZxacObfwtQpHRRU3LNXMLU5hHIZH7LLxkAwkSlptWhpWVr04eqjTK5Qtoh6gtaKPmKQcg96mKcFE1F4Xi3iwpw1otPOAyA1Ky8B4reA4m8SCQAHXn+OyD6B7hksI4y1WLBgxotHKXGQPT5VTUkXLqFMNmBiZJ1JzK1Ga1NKjWKa0oVXqK18DxBC9FtZeNw9PWY91oqcWB9Ix7zUsWVpbVkknpyVRUGq8o8VF6RlQvOBdsAT6pi69ptZpzBTniGgTNyw0OFccrI3xWs8Ew439SpcDt4tmRlM6pN8JKXBU24Nv6n5VwAopGnomtJoQLVFeASs1U79FoeoVcV2jBYwwV8fxkswK0cO6fRKjRS+BP2+6LqmN8JJAwKQuGBAIOuuuyinDpwd7FPQBmQ5oO8ypU6AI+kxs4x6Qp16/l3AidAB7yg9SSR9Vl3sVajxTAYJAI1I+V8xV4xzsTd6fCzkJwOT7mw1wuIPIhfPeJOioRpA9l5LKhaZBjcH8J/OJvKs8cS3WzzERVWE1Vgr+NU23OcJvuF6WI+hbVTCqvgeE8ddTe4gudTJNxxAyhUP9RPt2gPp/xP5UV9y6vqvM8Y8XFMQL3nAfcr5Xi/Haj7m/Tyx9UvBUS8kkmP7jmf8AUH7qK9TgOHtkueZ/yP8Akf8AEf6r1OMotqMg3RgRi05EfhfLeO+KvpFjKZstLcIGsXSs/F+KVfPawPdZ+iQM5AlZxdfT+F8eQ7y6lzh76Fe416+Y4ijbiDDh/E/Y7L6Lw7hajmjOAJcbhK1qLl6alw5dfIaN1qpeHj+4zsFsDGxECFNJHkiZhgLt71Wn4YcXOjpK9QuGCFnf8pyXGWj4dTGVo6n8LayyMBGwuHooQRr1P4TNqDUKarUKgXWgoB4VBBUVQOCKjY0v6pgUQ5C4FLaRtKK8B7pSFiWk5OKZ5LrWInYTsagWpxWc3CPT7oA5hlQNYzAE94rXT4yT9TZChx3HNa36WmcL4hWFSrV7OF7tdFhdKm2rKe0tSYzrkQSltIWlUP5p29kLSS0uD0HPK+c8Q8FtPc9pgkXjU5cl9GXJHUwg+DFW8g3EXHmqWl9FxngQeZBAKxs/pqphbb6OwXOxqVi4OiXHbM/Ybr3AbLRH8ck/C/07UshofEDJuJJW3hf6Tddae8gTA/iBO8yp6V5Zph5Ai0crpK9jg/AC6C8ho0F5/AXs8L4SKY+ltneb+pxWgUI373QgcJ4dTp4NBOpvP66L0A9ZGt/4mAPfsQsrrVOl/eiPOAs4BRZIwCirlyIdt91LzDoPZHztkwVB1PeyNgaKfnDRN5qAWEwuQtoWkFQ9OHLNKLXwg0dV0pA5GUV89QVRzUOHKuV1rnHOKzOqxzWhzTGkrC64xikhT/8Akz3cpVnyCI+EZ2u9V1obLQy2CMilLlr+ldaCamMZelLlsJalNRoyV1MZQi1h0VncQkNUlBRnD6lUDWjKVAAnEqlKnJgKVVqAkwABut9NgG/PVTpU4u7Ks2nmbuaxa1IdtXTvVOx51yQDW6rmtjAgjdRRc7u5EP3UyNf1yS2DzUF7u/wjB/f5UDdnzGKDjOZ5n9IL3/5D1ARDRz6H5WazdcTPICVwaTf9Q1Fo3+yGtbqY0Htf7rmgaDostJrevv0KoCNUwaLtYQsnGZGyznim5meQlN54xDXTrcD8qYKgJhO/sg2pPXHZIa8fymNcfXRDVW1O/wAJg9TtDEQRsmga+6Kq10J7YWUnMH9oiprcoPH4V160yvPNy2Ua4dzXWxiOruuWLia111y0cY5ZDG5VhUqddA1b0HUb8IXCkFrpntxqpTUTho0XAbIdkvQDVby9UQ1NMTDE4TQe/susorm3m5ehQowFPh6YbzTl0rFqxc1IwUzUKmuDox77+yiqWu++iYP+Pfv5SCDOW33C4tP/AHNBUVd7u8k1qc1IgQZuG18ITmLz8jkoq45iF0kHL2U2v2u102Kdu+KDicwPRO2/C8jW4j8pHOIO2ecIMaZ13UHVGXzZBncgTuMF1Oi040wEfOPJA1t1RdtJoTBjdVkFXvvqjbUwa/Lza6D3knsmL4nOAsjXqrK5QN5ZvAieXzqlZOBj49FQVpxTh4UCsccCJ3uvU3vjEetyq5jToiUHz5KkHQbl0rqWIXZhpqunFRIVJxSlSKmWpQ1Ui9VDcOaqIBgzvT9EzSusAic/RFKIw9NDsUGiRdli0/bRGmZbflMJJunPVRHAbctQqUmxfCSje4ArcbsFLVxLomj88kSUQopZVBIyBHX2XDAqVEyCgoHagD3R5XoNFyDh7gIDZAxN3tyK4VBdF/LLrkmoj7Jqo+noVApPZvTOeQJEbjTcXLKHmOmytwl5E6T1VFnVBicCIJ+CElgYTfkUeHH1ub/bhCmXfyGmGyge4ic8+9UbMxvmFN7iHCMwCearT/m5uU9xogQgjFNY9FR94Qpfx71QIJw75IkxjdPeCcYHaFz24oprWv75hMHR0+Fka7DdXYoL21wqKZx6FO1s97KG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9512" y="1281942"/>
            <a:ext cx="3888432" cy="306882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68" y="5565338"/>
            <a:ext cx="663482" cy="6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8" y="1412776"/>
            <a:ext cx="750439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153">
            <a:off x="522960" y="3966691"/>
            <a:ext cx="2805164" cy="20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57" y="4384329"/>
            <a:ext cx="663482" cy="6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58" y="5924391"/>
            <a:ext cx="663482" cy="6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289727" y="5229200"/>
            <a:ext cx="4868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Luft er jo meget godt, men vand er allerbedst.</a:t>
            </a:r>
          </a:p>
          <a:p>
            <a:r>
              <a:rPr lang="da-DK" dirty="0" smtClean="0"/>
              <a:t>De tre søde fisk </a:t>
            </a:r>
            <a:r>
              <a:rPr lang="da-DK" dirty="0" err="1" smtClean="0"/>
              <a:t>svømmed</a:t>
            </a:r>
            <a:r>
              <a:rPr lang="da-DK" dirty="0" smtClean="0"/>
              <a:t>´ rundt og </a:t>
            </a:r>
            <a:r>
              <a:rPr lang="da-DK" dirty="0" err="1" smtClean="0"/>
              <a:t>laved</a:t>
            </a:r>
            <a:r>
              <a:rPr lang="da-DK" dirty="0" smtClean="0"/>
              <a:t>´ fest.</a:t>
            </a:r>
          </a:p>
          <a:p>
            <a:r>
              <a:rPr lang="da-DK" dirty="0" smtClean="0"/>
              <a:t>Livet er dejligt, bare vandet er frisk,</a:t>
            </a:r>
          </a:p>
          <a:p>
            <a:r>
              <a:rPr lang="da-DK" dirty="0"/>
              <a:t>j</a:t>
            </a:r>
            <a:r>
              <a:rPr lang="da-DK" dirty="0" smtClean="0"/>
              <a:t>a, det synes man altså, når man er fisk.</a:t>
            </a:r>
          </a:p>
          <a:p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diddem</a:t>
            </a:r>
            <a:r>
              <a:rPr lang="da-DK" dirty="0" smtClean="0"/>
              <a:t>…….</a:t>
            </a:r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066">
            <a:off x="4644008" y="620687"/>
            <a:ext cx="3096344" cy="206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792088" cy="65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58" y="3068960"/>
            <a:ext cx="3847298" cy="1969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8564">
            <a:off x="243013" y="4263206"/>
            <a:ext cx="1434146" cy="120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8" y="4934929"/>
            <a:ext cx="1403251" cy="13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6152154"/>
            <a:ext cx="657884" cy="64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405">
            <a:off x="1872276" y="4535370"/>
            <a:ext cx="1160789" cy="9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7355">
            <a:off x="632508" y="5620156"/>
            <a:ext cx="1011605" cy="10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1168"/>
            <a:ext cx="3725804" cy="15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6" y="1916832"/>
            <a:ext cx="382218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116">
            <a:off x="7956377" y="1676891"/>
            <a:ext cx="1002724" cy="11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638">
            <a:off x="270057" y="2969955"/>
            <a:ext cx="140732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15" y="3068960"/>
            <a:ext cx="2415411" cy="11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779912" y="815619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926994" y="5157192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Pluds´lig</a:t>
            </a:r>
            <a:r>
              <a:rPr lang="da-DK" dirty="0" smtClean="0"/>
              <a:t> en dag da vores venner </a:t>
            </a:r>
            <a:r>
              <a:rPr lang="da-DK" dirty="0" err="1" smtClean="0"/>
              <a:t>svømmed</a:t>
            </a:r>
            <a:r>
              <a:rPr lang="da-DK" dirty="0" smtClean="0"/>
              <a:t>´ rundt,</a:t>
            </a:r>
          </a:p>
          <a:p>
            <a:r>
              <a:rPr lang="da-DK" dirty="0"/>
              <a:t>s</a:t>
            </a:r>
            <a:r>
              <a:rPr lang="da-DK" dirty="0" smtClean="0"/>
              <a:t>å kom der en fiskermand, som ville volde ondt.</a:t>
            </a:r>
          </a:p>
          <a:p>
            <a:r>
              <a:rPr lang="da-DK" dirty="0" smtClean="0"/>
              <a:t>En efter en tog han dem op i sit net, </a:t>
            </a:r>
          </a:p>
          <a:p>
            <a:r>
              <a:rPr lang="da-DK" dirty="0" smtClean="0"/>
              <a:t>skønt med halen de slog fortvivlede spjæt.</a:t>
            </a:r>
          </a:p>
          <a:p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diddem</a:t>
            </a:r>
            <a:r>
              <a:rPr lang="da-DK" dirty="0" smtClean="0"/>
              <a:t>……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68">
            <a:off x="5940152" y="3478830"/>
            <a:ext cx="1942454" cy="142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0020"/>
            <a:ext cx="7560840" cy="215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02002"/>
            <a:ext cx="1016509" cy="7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188">
            <a:off x="2771800" y="3514834"/>
            <a:ext cx="2520279" cy="14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25202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  <a:r>
              <a:rPr lang="da-DK" dirty="0" smtClean="0"/>
              <a:t>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283968" y="5229200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Fiskeren </a:t>
            </a:r>
            <a:r>
              <a:rPr lang="da-DK" dirty="0" err="1" smtClean="0"/>
              <a:t>kigged</a:t>
            </a:r>
            <a:r>
              <a:rPr lang="da-DK" dirty="0" smtClean="0"/>
              <a:t>´ på de tre små fisk og lo:</a:t>
            </a:r>
          </a:p>
          <a:p>
            <a:r>
              <a:rPr lang="da-DK" dirty="0" smtClean="0"/>
              <a:t>”I fylder vel højst en enkelt mundfuld eller to”.</a:t>
            </a:r>
          </a:p>
          <a:p>
            <a:r>
              <a:rPr lang="da-DK" dirty="0" smtClean="0"/>
              <a:t>Så smed han fangsten ud igen og drog hjem,</a:t>
            </a:r>
          </a:p>
          <a:p>
            <a:r>
              <a:rPr lang="da-DK" dirty="0"/>
              <a:t>o</a:t>
            </a:r>
            <a:r>
              <a:rPr lang="da-DK" dirty="0" smtClean="0"/>
              <a:t>g de tre små søde fisk – de gispede frem:</a:t>
            </a:r>
          </a:p>
          <a:p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bup</a:t>
            </a:r>
            <a:r>
              <a:rPr lang="da-DK" dirty="0" smtClean="0"/>
              <a:t> </a:t>
            </a:r>
            <a:r>
              <a:rPr lang="da-DK" dirty="0" err="1" smtClean="0"/>
              <a:t>diddem</a:t>
            </a:r>
            <a:r>
              <a:rPr lang="da-DK" dirty="0" smtClean="0"/>
              <a:t>……..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-598802"/>
            <a:ext cx="244827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3" y="332656"/>
            <a:ext cx="2880320" cy="361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033">
            <a:off x="3807777" y="2947206"/>
            <a:ext cx="1681376" cy="200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840">
            <a:off x="568928" y="4048149"/>
            <a:ext cx="2910564" cy="2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767">
            <a:off x="6484856" y="1014743"/>
            <a:ext cx="1842136" cy="13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839">
            <a:off x="6237387" y="2743194"/>
            <a:ext cx="2430016" cy="225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798">
            <a:off x="3779912" y="637732"/>
            <a:ext cx="2398773" cy="1996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223</Words>
  <Application>Microsoft Office PowerPoint</Application>
  <PresentationFormat>Skærmshow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Tre små fisk  Musik: Saxie Dowell  Tekst: Victor Skaarup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29</cp:revision>
  <dcterms:created xsi:type="dcterms:W3CDTF">2013-06-21T20:25:00Z</dcterms:created>
  <dcterms:modified xsi:type="dcterms:W3CDTF">2014-01-28T07:13:29Z</dcterms:modified>
</cp:coreProperties>
</file>